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0" d="100"/>
          <a:sy n="60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D04E9-4CCD-459D-84BB-4DC10C097E4A}" type="datetimeFigureOut">
              <a:rPr lang="en-US" smtClean="0"/>
              <a:pPr/>
              <a:t>1/7/2010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82AC6-8019-48B0-9993-267F81FA4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olf.wlv.ac.uk/lssc/39968/mapwolv06/re_website/islam_loc_jamia.html" TargetMode="External"/><Relationship Id="rId7" Type="http://schemas.openxmlformats.org/officeDocument/2006/relationships/hyperlink" Target="https://wolf.wlv.ac.uk/lssc/39968/mapwolv06/re_website/islam_loc_shia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olf.wlv.ac.uk/lssc/39968/mapwolv06/re_website/islam_loc_centralmos.html" TargetMode="External"/><Relationship Id="rId5" Type="http://schemas.openxmlformats.org/officeDocument/2006/relationships/hyperlink" Target="https://wolf.wlv.ac.uk/lssc/39968/mapwolv06/re_website/islam_loc_medina.html" TargetMode="External"/><Relationship Id="rId4" Type="http://schemas.openxmlformats.org/officeDocument/2006/relationships/hyperlink" Target="https://wolf.wlv.ac.uk/lssc/39968/mapwolv06/re_website/islam_loc_muslimed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hlinkClick r:id="rId3" action="ppaction://hlinkfile"/>
              </a:rPr>
              <a:t>Jamia</a:t>
            </a:r>
            <a:r>
              <a:rPr lang="en-US" dirty="0" smtClean="0">
                <a:hlinkClick r:id="rId3" action="ppaction://hlinkfile"/>
              </a:rPr>
              <a:t> </a:t>
            </a:r>
            <a:r>
              <a:rPr lang="en-US" dirty="0" err="1" smtClean="0">
                <a:hlinkClick r:id="rId3" action="ppaction://hlinkfile"/>
              </a:rPr>
              <a:t>Masjid</a:t>
            </a:r>
            <a:r>
              <a:rPr lang="en-US" dirty="0" smtClean="0">
                <a:hlinkClick r:id="rId3" action="ppaction://hlinkfile"/>
              </a:rPr>
              <a:t> </a:t>
            </a:r>
            <a:r>
              <a:rPr lang="en-US" dirty="0" err="1" smtClean="0">
                <a:hlinkClick r:id="rId3" action="ppaction://hlinkfile"/>
              </a:rPr>
              <a:t>Bilal</a:t>
            </a:r>
            <a:r>
              <a:rPr lang="en-US" dirty="0" smtClean="0">
                <a:hlinkClick r:id="rId3" action="ppaction://hlinkfile"/>
              </a:rPr>
              <a:t> and Muslim Community Centre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 action="ppaction://hlinkfile"/>
              </a:rPr>
              <a:t>Muslim Educational Trust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hlinkClick r:id="rId5" action="ppaction://hlinkfile"/>
              </a:rPr>
              <a:t>Masjid</a:t>
            </a:r>
            <a:r>
              <a:rPr lang="en-US" dirty="0" smtClean="0">
                <a:hlinkClick r:id="rId5" action="ppaction://hlinkfile"/>
              </a:rPr>
              <a:t> Al Medina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6" action="ppaction://hlinkfile"/>
              </a:rPr>
              <a:t>Wolverhampton Central Mosque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hlinkClick r:id="rId7" action="ppaction://hlinkfile"/>
              </a:rPr>
              <a:t>Hussaini</a:t>
            </a:r>
            <a:r>
              <a:rPr lang="en-US" dirty="0" smtClean="0">
                <a:hlinkClick r:id="rId7" action="ppaction://hlinkfile"/>
              </a:rPr>
              <a:t> I M Ali (AS) Mosque and </a:t>
            </a:r>
            <a:r>
              <a:rPr lang="en-US" dirty="0" err="1" smtClean="0">
                <a:hlinkClick r:id="rId7" action="ppaction://hlinkfile"/>
              </a:rPr>
              <a:t>Shia</a:t>
            </a:r>
            <a:r>
              <a:rPr lang="en-US" dirty="0" smtClean="0">
                <a:hlinkClick r:id="rId7" action="ppaction://hlinkfile"/>
              </a:rPr>
              <a:t> Muslim Community and Welfare Centre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2AC6-8019-48B0-9993-267F81FA4D0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2184-DB49-4D6D-AAA0-A5E2035A1223}" type="datetimeFigureOut">
              <a:rPr lang="en-US" smtClean="0"/>
              <a:pPr/>
              <a:t>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2E7A-F4B1-4157-B34A-EB9D3E4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2184-DB49-4D6D-AAA0-A5E2035A1223}" type="datetimeFigureOut">
              <a:rPr lang="en-US" smtClean="0"/>
              <a:pPr/>
              <a:t>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2E7A-F4B1-4157-B34A-EB9D3E4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2184-DB49-4D6D-AAA0-A5E2035A1223}" type="datetimeFigureOut">
              <a:rPr lang="en-US" smtClean="0"/>
              <a:pPr/>
              <a:t>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2E7A-F4B1-4157-B34A-EB9D3E4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2184-DB49-4D6D-AAA0-A5E2035A1223}" type="datetimeFigureOut">
              <a:rPr lang="en-US" smtClean="0"/>
              <a:pPr/>
              <a:t>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2E7A-F4B1-4157-B34A-EB9D3E4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2184-DB49-4D6D-AAA0-A5E2035A1223}" type="datetimeFigureOut">
              <a:rPr lang="en-US" smtClean="0"/>
              <a:pPr/>
              <a:t>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2E7A-F4B1-4157-B34A-EB9D3E4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2184-DB49-4D6D-AAA0-A5E2035A1223}" type="datetimeFigureOut">
              <a:rPr lang="en-US" smtClean="0"/>
              <a:pPr/>
              <a:t>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2E7A-F4B1-4157-B34A-EB9D3E4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2184-DB49-4D6D-AAA0-A5E2035A1223}" type="datetimeFigureOut">
              <a:rPr lang="en-US" smtClean="0"/>
              <a:pPr/>
              <a:t>1/7/2010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2E7A-F4B1-4157-B34A-EB9D3E4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2184-DB49-4D6D-AAA0-A5E2035A1223}" type="datetimeFigureOut">
              <a:rPr lang="en-US" smtClean="0"/>
              <a:pPr/>
              <a:t>1/7/2010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2E7A-F4B1-4157-B34A-EB9D3E4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2184-DB49-4D6D-AAA0-A5E2035A1223}" type="datetimeFigureOut">
              <a:rPr lang="en-US" smtClean="0"/>
              <a:pPr/>
              <a:t>1/7/2010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2E7A-F4B1-4157-B34A-EB9D3E4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2184-DB49-4D6D-AAA0-A5E2035A1223}" type="datetimeFigureOut">
              <a:rPr lang="en-US" smtClean="0"/>
              <a:pPr/>
              <a:t>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2E7A-F4B1-4157-B34A-EB9D3E4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2184-DB49-4D6D-AAA0-A5E2035A1223}" type="datetimeFigureOut">
              <a:rPr lang="en-US" smtClean="0"/>
              <a:pPr/>
              <a:t>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2E7A-F4B1-4157-B34A-EB9D3E4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F2184-DB49-4D6D-AAA0-A5E2035A1223}" type="datetimeFigureOut">
              <a:rPr lang="en-US" smtClean="0"/>
              <a:pPr/>
              <a:t>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92E7A-F4B1-4157-B34A-EB9D3E4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olf.wlv.ac.uk/lssc/39968/mapwolv06/re_website/islam_loc_jamia.html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olf.wlv.ac.uk/lssc/39968/mapwolv06/re_website/islam_loc_shia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s://wolf.wlv.ac.uk/lssc/39968/mapwolv06/re_website/islam_loc_medina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Mosques in Wolverhampton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 of Mosques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643051"/>
            <a:ext cx="20717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Notice the concentration of mosques in the areas that Muslims live in Wolverhampton in the North West areas of the city.</a:t>
            </a:r>
          </a:p>
          <a:p>
            <a:endParaRPr lang="en-GB" dirty="0"/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8" name="Picture 7" descr="C:\Documents and Settings\user\My Documents\re_website1\images\islam\map_isla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428736"/>
            <a:ext cx="5591175" cy="4610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 descr="C:\Documents and Settings\user\My Documents\re_website1\images\hinduism\map_hinduis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357694"/>
            <a:ext cx="2680468" cy="22113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Picture 5" descr="C:\Documents and Settings\user\My Documents\re_website1\images\sikh\map_sikh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00570"/>
            <a:ext cx="2581273" cy="21431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re_website1\re_website_ pic\Islam_pics\Jamiamasj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9974" y="3786190"/>
            <a:ext cx="2919612" cy="2105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7" name="Picture 3" descr="E:\re_website1\re_website_ pic\Islam_pics\Madinamosq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000108"/>
            <a:ext cx="2571768" cy="21357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8" name="Picture 4" descr="E:\re_website1\re_website_ pic\Islam_pics\Shiamosq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2534" y="3929066"/>
            <a:ext cx="2359334" cy="19288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9" name="Picture 5" descr="E:\re_website1\re_website_ pic\Islam_pics\Waterloomosqu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3" y="1214422"/>
            <a:ext cx="2641621" cy="17145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85786" y="2857496"/>
            <a:ext cx="325640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u="sng" dirty="0" smtClean="0">
                <a:solidFill>
                  <a:srgbClr val="6666FF"/>
                </a:solidFill>
              </a:rPr>
              <a:t>Wolverhampton Central Mosque</a:t>
            </a:r>
            <a:endParaRPr lang="en-US" u="sng" dirty="0">
              <a:solidFill>
                <a:srgbClr val="66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786454"/>
            <a:ext cx="407196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7" action="ppaction://hlinkfile"/>
              </a:rPr>
              <a:t>Hussaini</a:t>
            </a:r>
            <a:r>
              <a:rPr lang="en-US" dirty="0" smtClean="0">
                <a:hlinkClick r:id="rId7" action="ppaction://hlinkfile"/>
              </a:rPr>
              <a:t> I M Ali (AS) Mosque and </a:t>
            </a:r>
            <a:r>
              <a:rPr lang="en-US" dirty="0" err="1" smtClean="0">
                <a:hlinkClick r:id="rId7" action="ppaction://hlinkfile"/>
              </a:rPr>
              <a:t>Shia</a:t>
            </a:r>
            <a:r>
              <a:rPr lang="en-US" dirty="0" smtClean="0">
                <a:hlinkClick r:id="rId7" action="ppaction://hlinkfile"/>
              </a:rPr>
              <a:t> Muslim Community and Welfare Centre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29190" y="5857892"/>
            <a:ext cx="342902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8" action="ppaction://hlinkfile"/>
              </a:rPr>
              <a:t>Jamia</a:t>
            </a:r>
            <a:r>
              <a:rPr lang="en-US" dirty="0" smtClean="0">
                <a:hlinkClick r:id="rId8" action="ppaction://hlinkfile"/>
              </a:rPr>
              <a:t> </a:t>
            </a:r>
            <a:r>
              <a:rPr lang="en-US" dirty="0" err="1" smtClean="0">
                <a:hlinkClick r:id="rId8" action="ppaction://hlinkfile"/>
              </a:rPr>
              <a:t>Masjid</a:t>
            </a:r>
            <a:r>
              <a:rPr lang="en-US" dirty="0" smtClean="0">
                <a:hlinkClick r:id="rId8" action="ppaction://hlinkfile"/>
              </a:rPr>
              <a:t> </a:t>
            </a:r>
            <a:r>
              <a:rPr lang="en-US" dirty="0" err="1" smtClean="0">
                <a:hlinkClick r:id="rId8" action="ppaction://hlinkfile"/>
              </a:rPr>
              <a:t>Bilal</a:t>
            </a:r>
            <a:r>
              <a:rPr lang="en-US" dirty="0" smtClean="0">
                <a:hlinkClick r:id="rId8" action="ppaction://hlinkfile"/>
              </a:rPr>
              <a:t> and Muslim Community Centre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43570" y="3059668"/>
            <a:ext cx="292895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9" action="ppaction://hlinkfile"/>
              </a:rPr>
              <a:t>Masjid</a:t>
            </a:r>
            <a:r>
              <a:rPr lang="en-US" dirty="0" smtClean="0">
                <a:hlinkClick r:id="rId9" action="ppaction://hlinkfile"/>
              </a:rPr>
              <a:t> Al Medina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3594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Mosques in Wolverhampton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59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9301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986666">
                <a:tc gridSpan="2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GB" sz="2000" dirty="0" smtClean="0"/>
                        <a:t>Which of these building possesses the key features of a mosque?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2000" dirty="0" smtClean="0"/>
                        <a:t>What problems do Muslim communities face in building a purpose built place of worship?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2000" dirty="0" smtClean="0"/>
                        <a:t>What</a:t>
                      </a:r>
                      <a:r>
                        <a:rPr lang="en-GB" sz="2000" baseline="0" dirty="0" smtClean="0"/>
                        <a:t> problems are faced in converting houses or warehouses into a mosque?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2000" baseline="0" dirty="0" smtClean="0"/>
                        <a:t>What are the benefits of locating a mosque in a residential area?</a:t>
                      </a:r>
                      <a:endParaRPr lang="en-GB" sz="2000" dirty="0" smtClean="0"/>
                    </a:p>
                    <a:p>
                      <a:pPr marL="342900" indent="-342900">
                        <a:buAutoNum type="arabicPeriod"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59440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E:\re_website1\re_website_ pic\Islam_pics\Waterloomosque.JPG"/>
          <p:cNvPicPr>
            <a:picLocks noChangeAspect="1" noChangeArrowheads="1"/>
          </p:cNvPicPr>
          <p:nvPr/>
        </p:nvPicPr>
        <p:blipFill>
          <a:blip r:embed="rId2" cstate="print"/>
          <a:srcRect r="8112"/>
          <a:stretch>
            <a:fillRect/>
          </a:stretch>
        </p:blipFill>
        <p:spPr bwMode="auto">
          <a:xfrm>
            <a:off x="6716661" y="1500174"/>
            <a:ext cx="2427339" cy="1714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51" name="Picture 3" descr="E:\re_website1\re_website_ pic\Islam_pics\Shiamosque.JPG"/>
          <p:cNvPicPr>
            <a:picLocks noChangeAspect="1" noChangeArrowheads="1"/>
          </p:cNvPicPr>
          <p:nvPr/>
        </p:nvPicPr>
        <p:blipFill>
          <a:blip r:embed="rId3" cstate="print"/>
          <a:srcRect l="6813"/>
          <a:stretch>
            <a:fillRect/>
          </a:stretch>
        </p:blipFill>
        <p:spPr bwMode="auto">
          <a:xfrm>
            <a:off x="4572000" y="1500174"/>
            <a:ext cx="1954309" cy="1714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52" name="Picture 4" descr="E:\re_website1\re_website_ pic\Islam_pics\Madinamosque.JPG"/>
          <p:cNvPicPr>
            <a:picLocks noChangeAspect="1" noChangeArrowheads="1"/>
          </p:cNvPicPr>
          <p:nvPr/>
        </p:nvPicPr>
        <p:blipFill>
          <a:blip r:embed="rId4" cstate="print"/>
          <a:srcRect l="7407"/>
          <a:stretch>
            <a:fillRect/>
          </a:stretch>
        </p:blipFill>
        <p:spPr bwMode="auto">
          <a:xfrm>
            <a:off x="214282" y="1500174"/>
            <a:ext cx="1785950" cy="17145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53" name="Picture 5" descr="E:\re_website1\re_website_ pic\Islam_pics\Jamiamasjid.JPG"/>
          <p:cNvPicPr>
            <a:picLocks noChangeAspect="1" noChangeArrowheads="1"/>
          </p:cNvPicPr>
          <p:nvPr/>
        </p:nvPicPr>
        <p:blipFill>
          <a:blip r:embed="rId5" cstate="print"/>
          <a:srcRect r="12017"/>
          <a:stretch>
            <a:fillRect/>
          </a:stretch>
        </p:blipFill>
        <p:spPr bwMode="auto">
          <a:xfrm>
            <a:off x="2143108" y="1500174"/>
            <a:ext cx="2092137" cy="1714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re_website1\re_website_ pic\Islam_pics\Waterloomosque.JPG"/>
          <p:cNvPicPr>
            <a:picLocks noChangeAspect="1" noChangeArrowheads="1"/>
          </p:cNvPicPr>
          <p:nvPr/>
        </p:nvPicPr>
        <p:blipFill>
          <a:blip r:embed="rId2" cstate="print"/>
          <a:srcRect r="8112"/>
          <a:stretch>
            <a:fillRect/>
          </a:stretch>
        </p:blipFill>
        <p:spPr bwMode="auto">
          <a:xfrm>
            <a:off x="2500298" y="3429000"/>
            <a:ext cx="3643338" cy="2573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85786" y="571480"/>
            <a:ext cx="64294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Key external features of a mosque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214554"/>
            <a:ext cx="1500198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Minaret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2143117"/>
            <a:ext cx="1285884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Dome</a:t>
            </a:r>
          </a:p>
          <a:p>
            <a:endParaRPr lang="en-GB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357166"/>
            <a:ext cx="2905347" cy="830997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GB" sz="2400" b="1" dirty="0" smtClean="0"/>
              <a:t>Key internal features </a:t>
            </a:r>
            <a:endParaRPr lang="en-GB" sz="2400" b="1" dirty="0" smtClean="0"/>
          </a:p>
          <a:p>
            <a:r>
              <a:rPr lang="en-GB" sz="2400" b="1" dirty="0" smtClean="0"/>
              <a:t>of </a:t>
            </a:r>
            <a:r>
              <a:rPr lang="en-GB" sz="2400" b="1" dirty="0" smtClean="0"/>
              <a:t>a mosque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14810" y="3429000"/>
            <a:ext cx="4642658" cy="250339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b="21052"/>
          <a:stretch>
            <a:fillRect/>
          </a:stretch>
        </p:blipFill>
        <p:spPr>
          <a:xfrm>
            <a:off x="4204418" y="642918"/>
            <a:ext cx="4530955" cy="1928826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37133" t="26364" r="30698" b="39545"/>
          <a:stretch>
            <a:fillRect/>
          </a:stretch>
        </p:blipFill>
        <p:spPr>
          <a:xfrm>
            <a:off x="1071538" y="1500174"/>
            <a:ext cx="2500330" cy="142876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3039" t="5909" r="38682" b="5454"/>
          <a:stretch>
            <a:fillRect/>
          </a:stretch>
        </p:blipFill>
        <p:spPr>
          <a:xfrm>
            <a:off x="1357290" y="3429000"/>
            <a:ext cx="2211809" cy="2500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4810" y="2571744"/>
            <a:ext cx="45005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Calligraphy inside the Dome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0" y="5929330"/>
            <a:ext cx="45005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Mihrab: showing direction of Macca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85852" y="5929330"/>
            <a:ext cx="22145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Ablutions facilities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2976" y="2928934"/>
            <a:ext cx="24288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Prayer times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148</Words>
  <Application>Microsoft Office PowerPoint</Application>
  <PresentationFormat>On-screen Show (4:3)</PresentationFormat>
  <Paragraphs>24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Mosques in Wolverhampton</vt:lpstr>
      <vt:lpstr>Location of Mosques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</cp:revision>
  <dcterms:created xsi:type="dcterms:W3CDTF">2010-01-05T11:50:25Z</dcterms:created>
  <dcterms:modified xsi:type="dcterms:W3CDTF">2010-01-07T11:04:23Z</dcterms:modified>
</cp:coreProperties>
</file>